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1723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59769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Строевая подготовка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20945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Строевая подготовка - это важная часть военной подготовки, которая включает в себя овладение навыками правильного построения, передвижения и управления строем. Эти навыки необходимы для поддержания воинской дисциплины и слаженности действий в бою.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89764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19" y="5905262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5880973"/>
            <a:ext cx="216931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Kopylov Denis </a:t>
            </a:r>
            <a:r>
              <a:rPr lang="en-US" sz="2187" b="1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Andreevich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9932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Строевая стойка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330553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6" name="Text 4"/>
          <p:cNvSpPr/>
          <p:nvPr/>
        </p:nvSpPr>
        <p:spPr>
          <a:xfrm>
            <a:off x="2537698" y="3347204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3070503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Прямые плечи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3070503" y="3862268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Держите плечи прямо и расправленными.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30553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0" name="Text 8"/>
          <p:cNvSpPr/>
          <p:nvPr/>
        </p:nvSpPr>
        <p:spPr>
          <a:xfrm>
            <a:off x="7586663" y="3347204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Подтянутый корпус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862268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Держите корпус подтянутым, не сутультесь.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348389" y="49688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4" name="Text 12"/>
          <p:cNvSpPr/>
          <p:nvPr/>
        </p:nvSpPr>
        <p:spPr>
          <a:xfrm>
            <a:off x="2505432" y="5010507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3070503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Взгляд вперед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3070503" y="5525572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Смотрите прямо перед собой, не опуская головы.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8" name="Text 16"/>
          <p:cNvSpPr/>
          <p:nvPr/>
        </p:nvSpPr>
        <p:spPr>
          <a:xfrm>
            <a:off x="7585829" y="5010507"/>
            <a:ext cx="18073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Руки по швам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525572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Держите руки по швам, пальцы сомкнуты.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348389" y="1656874"/>
            <a:ext cx="740497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Движение строевым шагом</a:t>
            </a:r>
            <a:endParaRPr lang="en-US" sz="4374" dirty="0"/>
          </a:p>
        </p:txBody>
      </p:sp>
      <p:sp>
        <p:nvSpPr>
          <p:cNvPr id="9" name="Shape 5"/>
          <p:cNvSpPr/>
          <p:nvPr/>
        </p:nvSpPr>
        <p:spPr>
          <a:xfrm>
            <a:off x="7301270" y="2684502"/>
            <a:ext cx="27742" cy="3888224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0" name="Shape 6"/>
          <p:cNvSpPr/>
          <p:nvPr/>
        </p:nvSpPr>
        <p:spPr>
          <a:xfrm>
            <a:off x="6287512" y="3094137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1" name="Shape 7"/>
          <p:cNvSpPr/>
          <p:nvPr/>
        </p:nvSpPr>
        <p:spPr>
          <a:xfrm>
            <a:off x="7065109" y="285809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2" name="Text 8"/>
          <p:cNvSpPr/>
          <p:nvPr/>
        </p:nvSpPr>
        <p:spPr>
          <a:xfrm>
            <a:off x="7254419" y="2899767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3315533" y="29066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Постановка ноги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2348389" y="3387090"/>
            <a:ext cx="374463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Ставьте ногу на всю стопу, не топая.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565053" y="4204990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6" name="Shape 12"/>
          <p:cNvSpPr/>
          <p:nvPr/>
        </p:nvSpPr>
        <p:spPr>
          <a:xfrm>
            <a:off x="7065109" y="396894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7" name="Text 13"/>
          <p:cNvSpPr/>
          <p:nvPr/>
        </p:nvSpPr>
        <p:spPr>
          <a:xfrm>
            <a:off x="7225486" y="4010620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8" name="Text 14"/>
          <p:cNvSpPr/>
          <p:nvPr/>
        </p:nvSpPr>
        <p:spPr>
          <a:xfrm>
            <a:off x="8537138" y="401752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Пятка к пятке</a:t>
            </a:r>
            <a:endParaRPr lang="en-US" sz="2187" dirty="0"/>
          </a:p>
        </p:txBody>
      </p:sp>
      <p:sp>
        <p:nvSpPr>
          <p:cNvPr id="19" name="Text 15"/>
          <p:cNvSpPr/>
          <p:nvPr/>
        </p:nvSpPr>
        <p:spPr>
          <a:xfrm>
            <a:off x="8537138" y="4497943"/>
            <a:ext cx="374475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Ставьте пятку следующей ноги к пятке предыдущей.</a:t>
            </a:r>
            <a:endParaRPr lang="en-US" sz="1750" dirty="0"/>
          </a:p>
        </p:txBody>
      </p:sp>
      <p:sp>
        <p:nvSpPr>
          <p:cNvPr id="20" name="Shape 16"/>
          <p:cNvSpPr/>
          <p:nvPr/>
        </p:nvSpPr>
        <p:spPr>
          <a:xfrm>
            <a:off x="6287512" y="5204758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21" name="Shape 17"/>
          <p:cNvSpPr/>
          <p:nvPr/>
        </p:nvSpPr>
        <p:spPr>
          <a:xfrm>
            <a:off x="7065109" y="496871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22" name="Text 18"/>
          <p:cNvSpPr/>
          <p:nvPr/>
        </p:nvSpPr>
        <p:spPr>
          <a:xfrm>
            <a:off x="7222153" y="5010388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23" name="Text 19"/>
          <p:cNvSpPr/>
          <p:nvPr/>
        </p:nvSpPr>
        <p:spPr>
          <a:xfrm>
            <a:off x="3315533" y="50172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Корпус прямо</a:t>
            </a:r>
            <a:endParaRPr lang="en-US" sz="2187" dirty="0"/>
          </a:p>
        </p:txBody>
      </p:sp>
      <p:sp>
        <p:nvSpPr>
          <p:cNvPr id="24" name="Text 20"/>
          <p:cNvSpPr/>
          <p:nvPr/>
        </p:nvSpPr>
        <p:spPr>
          <a:xfrm>
            <a:off x="2348389" y="5497711"/>
            <a:ext cx="374463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Держите корпус прямо, не раскачиваясь.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3476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Повороты на месте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Направо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Поворачивайтесь вправо на 90 градусов.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Налево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Поворачивайтесь влево на 90 градусов.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Кругом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Поворачивайтесь на 180 градусов.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572107"/>
            <a:ext cx="953833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Изменение направления движения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Направо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348389" y="4391263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Поворачиваетесь вправо и продолжаете движение.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847398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Налево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847398" y="4391263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Поворачиваетесь влево и продолжаете движение.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346406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Кругом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346406" y="4391263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Поворачиваетесь на 180 градусов и продолжаете движение.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561034"/>
            <a:ext cx="90101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Построение в шеренгу и колонну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3699748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Шеренга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957763"/>
            <a:ext cx="30889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Построение в один ряд.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602" y="3699748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Колонна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4957763"/>
            <a:ext cx="30889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Построение в один столбец.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2816" y="3699748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Маневрирование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4957763"/>
            <a:ext cx="30890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Переход из шеренги в колонну и обратно.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207645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Заключение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48389" y="3104078"/>
            <a:ext cx="3163014" cy="3048953"/>
          </a:xfrm>
          <a:prstGeom prst="roundRect">
            <a:avLst>
              <a:gd name="adj" fmla="val 2186"/>
            </a:avLst>
          </a:prstGeom>
          <a:solidFill>
            <a:srgbClr val="363A4A"/>
          </a:solidFill>
          <a:ln/>
        </p:spPr>
      </p:sp>
      <p:sp>
        <p:nvSpPr>
          <p:cNvPr id="8" name="Text 5"/>
          <p:cNvSpPr/>
          <p:nvPr/>
        </p:nvSpPr>
        <p:spPr>
          <a:xfrm>
            <a:off x="2570559" y="3326249"/>
            <a:ext cx="271867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Важность Строевой Подготовки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570559" y="4153853"/>
            <a:ext cx="271867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Строевая подготовка развивает дисциплину, сплоченность и слаженность действий в бою.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733574" y="3104078"/>
            <a:ext cx="3163014" cy="3048953"/>
          </a:xfrm>
          <a:prstGeom prst="roundRect">
            <a:avLst>
              <a:gd name="adj" fmla="val 2186"/>
            </a:avLst>
          </a:prstGeom>
          <a:solidFill>
            <a:srgbClr val="363A4A"/>
          </a:solidFill>
          <a:ln/>
        </p:spPr>
      </p:sp>
      <p:sp>
        <p:nvSpPr>
          <p:cNvPr id="11" name="Text 8"/>
          <p:cNvSpPr/>
          <p:nvPr/>
        </p:nvSpPr>
        <p:spPr>
          <a:xfrm>
            <a:off x="5955744" y="3326249"/>
            <a:ext cx="271867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Постоянная Тренировка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955744" y="4153853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Регулярные занятия помогают отработать и закрепить все навыки строевой подготовки.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118759" y="3104078"/>
            <a:ext cx="3163014" cy="3048953"/>
          </a:xfrm>
          <a:prstGeom prst="roundRect">
            <a:avLst>
              <a:gd name="adj" fmla="val 2186"/>
            </a:avLst>
          </a:prstGeom>
          <a:solidFill>
            <a:srgbClr val="363A4A"/>
          </a:solidFill>
          <a:ln/>
        </p:spPr>
      </p:sp>
      <p:sp>
        <p:nvSpPr>
          <p:cNvPr id="14" name="Text 11"/>
          <p:cNvSpPr/>
          <p:nvPr/>
        </p:nvSpPr>
        <p:spPr>
          <a:xfrm>
            <a:off x="9340929" y="3326249"/>
            <a:ext cx="271867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Готовность к Действиям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340929" y="4153853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Качественная строевая подготовка позволяет быстро и точно выполнять строевые приемы.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Office PowerPoint</Application>
  <PresentationFormat>Произвольный</PresentationFormat>
  <Paragraphs>61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Lora</vt:lpstr>
      <vt:lpstr>Source Sans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Денис .</cp:lastModifiedBy>
  <cp:revision>3</cp:revision>
  <dcterms:created xsi:type="dcterms:W3CDTF">2024-04-23T08:37:04Z</dcterms:created>
  <dcterms:modified xsi:type="dcterms:W3CDTF">2024-04-23T08:59:09Z</dcterms:modified>
</cp:coreProperties>
</file>